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56450" y="359975"/>
            <a:ext cx="1208100" cy="3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Past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967950" y="359975"/>
            <a:ext cx="1208100" cy="3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Present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479450" y="359975"/>
            <a:ext cx="1208100" cy="3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Future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55225" y="1201975"/>
            <a:ext cx="23247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-</a:t>
            </a:r>
            <a:r>
              <a:rPr lang="en-GB" sz="1600">
                <a:solidFill>
                  <a:schemeClr val="dk2"/>
                </a:solidFill>
              </a:rPr>
              <a:t>Unsure of the future of my practice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>
                <a:solidFill>
                  <a:schemeClr val="dk2"/>
                </a:solidFill>
              </a:rPr>
              <a:t>- Exhibition design course during my semester abroad in toronto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Exhibition design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Architecture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-Will I go straight </a:t>
            </a:r>
            <a:r>
              <a:rPr lang="en-GB" sz="1600">
                <a:solidFill>
                  <a:schemeClr val="dk2"/>
                </a:solidFill>
              </a:rPr>
              <a:t>into</a:t>
            </a:r>
            <a:r>
              <a:rPr lang="en-GB" sz="1600">
                <a:solidFill>
                  <a:schemeClr val="dk2"/>
                </a:solidFill>
              </a:rPr>
              <a:t> work 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Getting a masters?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409650" y="881725"/>
            <a:ext cx="2324700" cy="4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-Working with a charity NSI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Working on exhibition design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Working on creating an exhibition </a:t>
            </a:r>
            <a:r>
              <a:rPr lang="en-GB" sz="1600">
                <a:solidFill>
                  <a:schemeClr val="dk2"/>
                </a:solidFill>
              </a:rPr>
              <a:t>structure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Learning about grant process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-SIP is in a good place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 Feeling positive about my future and what I want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</a:t>
            </a:r>
            <a:r>
              <a:rPr lang="en-GB" sz="1600">
                <a:solidFill>
                  <a:schemeClr val="dk2"/>
                </a:solidFill>
              </a:rPr>
              <a:t>Meeting</a:t>
            </a:r>
            <a:r>
              <a:rPr lang="en-GB" sz="1600">
                <a:solidFill>
                  <a:schemeClr val="dk2"/>
                </a:solidFill>
              </a:rPr>
              <a:t> new people, signed p for a mentorship program so connecting with new artists.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264075" y="1201975"/>
            <a:ext cx="2324700" cy="3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-I want to work a year in an </a:t>
            </a:r>
            <a:r>
              <a:rPr lang="en-GB" sz="1600">
                <a:solidFill>
                  <a:schemeClr val="dk2"/>
                </a:solidFill>
              </a:rPr>
              <a:t>architectural</a:t>
            </a:r>
            <a:r>
              <a:rPr lang="en-GB" sz="1600">
                <a:solidFill>
                  <a:schemeClr val="dk2"/>
                </a:solidFill>
              </a:rPr>
              <a:t> practice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-Get my master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-Qualify as an architect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-Work in architectural renovation/ a varied practice </a:t>
            </a:r>
            <a:endParaRPr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-Mainly working as an architect as well as continuing to expand my </a:t>
            </a:r>
            <a:r>
              <a:rPr lang="en-GB" sz="1600">
                <a:solidFill>
                  <a:schemeClr val="dk2"/>
                </a:solidFill>
              </a:rPr>
              <a:t>creative</a:t>
            </a:r>
            <a:r>
              <a:rPr lang="en-GB" sz="1600">
                <a:solidFill>
                  <a:schemeClr val="dk2"/>
                </a:solidFill>
              </a:rPr>
              <a:t> practice, creative direction </a:t>
            </a:r>
            <a:r>
              <a:rPr lang="en-GB" sz="1600">
                <a:solidFill>
                  <a:schemeClr val="dk2"/>
                </a:solidFill>
              </a:rPr>
              <a:t>and</a:t>
            </a:r>
            <a:r>
              <a:rPr lang="en-GB" sz="1600">
                <a:solidFill>
                  <a:schemeClr val="dk2"/>
                </a:solidFill>
              </a:rPr>
              <a:t> screen printing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